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3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08" r:id="rId26"/>
    <p:sldId id="505" r:id="rId27"/>
    <p:sldId id="502" r:id="rId28"/>
    <p:sldId id="503" r:id="rId29"/>
    <p:sldId id="504" r:id="rId30"/>
    <p:sldId id="507" r:id="rId31"/>
    <p:sldId id="50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216283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2759445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280926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1384802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국민관광공사의 데이터를 기계학습 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여행 형태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 err="1"/>
              <a:t>기혼여부등을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사용자가 어떤 여행지를 갈 확률이 </a:t>
            </a:r>
            <a:r>
              <a:rPr lang="ko-KR" altLang="en-US" sz="1300" b="1" dirty="0" err="1"/>
              <a:t>높은지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Match</a:t>
            </a:r>
            <a:r>
              <a:rPr lang="ko-KR" altLang="en-US" sz="1300" b="1" dirty="0"/>
              <a:t> 하여 여행지를 추천한다</a:t>
            </a:r>
            <a:r>
              <a:rPr lang="en-US" altLang="ko-KR" sz="13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 b="8681"/>
          <a:stretch/>
        </p:blipFill>
        <p:spPr>
          <a:xfrm>
            <a:off x="1205649" y="1059337"/>
            <a:ext cx="6732702" cy="50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2919581" y="14332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/>
              <a:t>머신러닝에</a:t>
            </a:r>
            <a:r>
              <a:rPr lang="ko-KR" altLang="en-US" b="1" dirty="0"/>
              <a:t> 적합하도록 </a:t>
            </a:r>
            <a:br>
              <a:rPr lang="en-US" altLang="ko-KR" b="1" dirty="0"/>
            </a:br>
            <a:r>
              <a:rPr lang="ko-KR" altLang="en-US" b="1" dirty="0"/>
              <a:t>수치형 데이터로 값을 변형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794248" y="3728196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17986" y="5622715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/>
              <a:t>Python</a:t>
            </a:r>
            <a:r>
              <a:rPr lang="ko-KR" altLang="en-US" b="1" dirty="0"/>
              <a:t>의 </a:t>
            </a:r>
            <a:r>
              <a:rPr lang="en-US" altLang="ko-KR" b="1" dirty="0" err="1"/>
              <a:t>joblib</a:t>
            </a:r>
            <a:r>
              <a:rPr lang="ko-KR" altLang="en-US" b="1" dirty="0"/>
              <a:t>모듈을 이용하여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/>
              <a:t>머신러닝에</a:t>
            </a:r>
            <a:r>
              <a:rPr lang="ko-KR" altLang="en-US" dirty="0"/>
              <a:t> 적합하도록 수치형 데이터로 값을 변형한다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개년의 데이터를 </a:t>
            </a:r>
            <a:r>
              <a:rPr lang="en-US" altLang="ko-KR" dirty="0"/>
              <a:t>merge</a:t>
            </a:r>
            <a:r>
              <a:rPr lang="ko-KR" altLang="en-US" dirty="0"/>
              <a:t>하여 하나의 </a:t>
            </a:r>
            <a:r>
              <a:rPr lang="en-US" altLang="ko-KR" dirty="0"/>
              <a:t>Table</a:t>
            </a:r>
            <a:r>
              <a:rPr lang="ko-KR" altLang="en-US" dirty="0"/>
              <a:t>로 만든다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국민여행실태조사데이터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.csv</a:t>
            </a:r>
          </a:p>
          <a:p>
            <a:pPr lvl="1"/>
            <a:r>
              <a:rPr lang="ko-KR" altLang="en-US" dirty="0"/>
              <a:t>여행지역선정에 영향을 끼칠 것으로 생각되는 </a:t>
            </a:r>
            <a:r>
              <a:rPr lang="en-US" altLang="ko-KR" dirty="0"/>
              <a:t>Feature</a:t>
            </a:r>
            <a:r>
              <a:rPr lang="ko-KR" altLang="en-US" dirty="0"/>
              <a:t>들을 선택한다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구현할 </a:t>
            </a:r>
            <a:r>
              <a:rPr lang="en-US" altLang="ko-KR" dirty="0"/>
              <a:t>feature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35 columns </a:t>
            </a:r>
            <a:r>
              <a:rPr lang="ko-KR" altLang="en-US" dirty="0"/>
              <a:t>중 다음과 같은 </a:t>
            </a:r>
            <a:r>
              <a:rPr lang="en-US" altLang="ko-KR" dirty="0"/>
              <a:t>Feature </a:t>
            </a:r>
            <a:r>
              <a:rPr lang="ko-KR" altLang="en-US" dirty="0"/>
              <a:t>를 선택함</a:t>
            </a:r>
            <a:r>
              <a:rPr lang="en-US" altLang="ko-KR" dirty="0"/>
              <a:t>) : </a:t>
            </a:r>
            <a:br>
              <a:rPr lang="en-US" altLang="ko-KR" dirty="0"/>
            </a:br>
            <a:r>
              <a:rPr lang="ko-KR" altLang="en-US" dirty="0"/>
              <a:t>당일치기</a:t>
            </a:r>
            <a:r>
              <a:rPr lang="en-US" altLang="ko-KR" dirty="0"/>
              <a:t>/</a:t>
            </a:r>
            <a:r>
              <a:rPr lang="ko-KR" altLang="en-US" dirty="0"/>
              <a:t>숙박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여행출발 월</a:t>
            </a:r>
            <a:r>
              <a:rPr lang="en-US" altLang="ko-KR" dirty="0"/>
              <a:t>, </a:t>
            </a:r>
            <a:r>
              <a:rPr lang="ko-KR" altLang="en-US" dirty="0"/>
              <a:t>여행하는 목적</a:t>
            </a:r>
            <a:r>
              <a:rPr lang="en-US" altLang="ko-KR" dirty="0"/>
              <a:t>(1</a:t>
            </a:r>
            <a:r>
              <a:rPr lang="ko-KR" altLang="en-US" dirty="0"/>
              <a:t>로 고정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함께하는 일행 존재여부</a:t>
            </a:r>
            <a:r>
              <a:rPr lang="en-US" altLang="ko-KR" dirty="0"/>
              <a:t>, </a:t>
            </a:r>
            <a:r>
              <a:rPr lang="ko-KR" altLang="en-US" dirty="0"/>
              <a:t>함께 여행한 일행 수</a:t>
            </a:r>
            <a:br>
              <a:rPr lang="en-US" altLang="ko-KR" dirty="0"/>
            </a:br>
            <a:r>
              <a:rPr lang="ko-KR" altLang="en-US" dirty="0"/>
              <a:t>동행한 사람과의 관계</a:t>
            </a:r>
            <a:r>
              <a:rPr lang="en-US" altLang="ko-KR" dirty="0"/>
              <a:t>(6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총 지출비용</a:t>
            </a:r>
            <a:r>
              <a:rPr lang="en-US" altLang="ko-KR" dirty="0"/>
              <a:t>, </a:t>
            </a:r>
            <a:r>
              <a:rPr lang="ko-KR" altLang="en-US" dirty="0"/>
              <a:t>여행지에서의 활동</a:t>
            </a:r>
            <a:r>
              <a:rPr lang="en-US" altLang="ko-KR" dirty="0"/>
              <a:t>(20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성별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연령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혼인여부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 err="1"/>
              <a:t>시도군구코드</a:t>
            </a:r>
            <a:r>
              <a:rPr lang="en-US" altLang="ko-KR" dirty="0"/>
              <a:t>(6</a:t>
            </a:r>
            <a:r>
              <a:rPr lang="ko-KR" altLang="en-US" dirty="0"/>
              <a:t>자리 숫자로 </a:t>
            </a:r>
            <a:r>
              <a:rPr lang="en-US" altLang="ko-KR" dirty="0"/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/>
              <a:t>전처리가 끝난 데이터를 학습용 데이터와 검증용 데이터로 나눠 구분한다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생성된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 </a:t>
            </a:r>
            <a:r>
              <a:rPr lang="ko-KR" altLang="en-US" dirty="0"/>
              <a:t>객체를 학습용 데이터를 이용해 학습시킨다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검증용 데이터를 이용해 결과를 예측하고 </a:t>
            </a:r>
            <a:r>
              <a:rPr lang="ko-KR" altLang="en-US" dirty="0" err="1"/>
              <a:t>실제값과</a:t>
            </a:r>
            <a:r>
              <a:rPr lang="ko-KR" altLang="en-US" dirty="0"/>
              <a:t> 비교하여 모델을 평가한다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파라미터가 최적화 되도록 조정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334428" y="976021"/>
            <a:ext cx="8269017" cy="50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7" y="1363717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525506" y="350153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2271</Words>
  <Application>Microsoft Office PowerPoint</Application>
  <PresentationFormat>화면 슬라이드 쇼(4:3)</PresentationFormat>
  <Paragraphs>441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클래스 디자인 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181</cp:revision>
  <dcterms:created xsi:type="dcterms:W3CDTF">2019-10-27T03:49:09Z</dcterms:created>
  <dcterms:modified xsi:type="dcterms:W3CDTF">2019-12-08T07:10:44Z</dcterms:modified>
</cp:coreProperties>
</file>